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sldIdLst>
    <p:sldId id="259" r:id="rId2"/>
    <p:sldId id="300" r:id="rId3"/>
    <p:sldId id="305" r:id="rId4"/>
    <p:sldId id="301" r:id="rId5"/>
    <p:sldId id="303" r:id="rId6"/>
    <p:sldId id="304" r:id="rId7"/>
    <p:sldId id="30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гарита" initials="М" lastIdx="1" clrIdx="0">
    <p:extLst>
      <p:ext uri="{19B8F6BF-5375-455C-9EA6-DF929625EA0E}">
        <p15:presenceInfo xmlns:p15="http://schemas.microsoft.com/office/powerpoint/2012/main" userId="Маргари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7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452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30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964734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349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0852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533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45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2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4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3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6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70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35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F0E8B-2F85-4D07-8705-F538B8CDE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150" y="721309"/>
            <a:ext cx="9333282" cy="2971801"/>
          </a:xfrm>
        </p:spPr>
        <p:txBody>
          <a:bodyPr/>
          <a:lstStyle/>
          <a:p>
            <a:r>
              <a:rPr lang="uk-UA" b="1" dirty="0">
                <a:solidFill>
                  <a:srgbClr val="FFC000"/>
                </a:solidFill>
              </a:rPr>
              <a:t>Превентивне виховання-</a:t>
            </a:r>
            <a:endParaRPr lang="ru-RU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CA9D4A-CC10-4FD9-93D7-C8BE4F21E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1800" b="1" dirty="0">
                <a:solidFill>
                  <a:srgbClr val="002060"/>
                </a:solidFill>
              </a:rPr>
              <a:t>Нестеренко Л. В.</a:t>
            </a:r>
            <a:endParaRPr 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2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02660-0FB4-40C4-8162-A3EA7EC9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/>
              <a:t>Година спілкування </a:t>
            </a:r>
            <a:r>
              <a:rPr lang="uk-UA" sz="2000" dirty="0"/>
              <a:t>«Особиста цінність та безпека»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2AC871-E9F6-432C-B6FA-760EB0CE2B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980" y="883326"/>
            <a:ext cx="5299969" cy="3974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5BA7AD6-44D9-476D-BB6B-717047DC7C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7682" y="539153"/>
            <a:ext cx="5563338" cy="4172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192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750434-6F1C-4DAF-8C0A-15538777F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50" b="14043"/>
          <a:stretch/>
        </p:blipFill>
        <p:spPr>
          <a:xfrm>
            <a:off x="128208" y="648071"/>
            <a:ext cx="5613821" cy="290299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ECEF8BF-1E7E-411E-9E44-092E54FD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0384" y="781235"/>
            <a:ext cx="6019061" cy="49714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 «Особиста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цінність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проведений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9-Б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межах проекту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захисту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сексуального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реалізується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МБО «Служба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порятунку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за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ініціативи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уповноваженого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Президента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прав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метою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навчити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безпечній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поведінці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правилам,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знати,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захистити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себе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насильства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88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519FFD-BD17-4001-8739-4BD8B4196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7" b="29133"/>
          <a:stretch/>
        </p:blipFill>
        <p:spPr>
          <a:xfrm>
            <a:off x="401516" y="656388"/>
            <a:ext cx="6415476" cy="34285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C92F9-B9A2-49CD-8273-FDE79A8FB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89" y="3017950"/>
            <a:ext cx="4254228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96644-6EDB-4385-9D9E-660A4CEC0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Безпечний інтернет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0D52F3-E78B-4EF0-AF60-1BFD432C48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2" y="344033"/>
            <a:ext cx="4541786" cy="369766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F09171-E554-4B49-A377-A9FF59F408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8" b="3377"/>
          <a:stretch/>
        </p:blipFill>
        <p:spPr>
          <a:xfrm>
            <a:off x="5715245" y="210843"/>
            <a:ext cx="4810967" cy="349558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5F94E1-1EA5-4590-B939-ED3345817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004" y="3160128"/>
            <a:ext cx="4654236" cy="3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0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1EBE7-19F0-430E-97C9-2C689101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19" y="5024761"/>
            <a:ext cx="9951867" cy="1571348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ВСЕукраїнський</a:t>
            </a:r>
            <a:r>
              <a:rPr lang="uk-UA" sz="2000" b="1" dirty="0">
                <a:solidFill>
                  <a:schemeClr val="bg1"/>
                </a:solidFill>
              </a:rPr>
              <a:t> конкурс фото та </a:t>
            </a:r>
            <a:r>
              <a:rPr lang="uk-UA" sz="2000" b="1" dirty="0" err="1">
                <a:solidFill>
                  <a:schemeClr val="bg1"/>
                </a:solidFill>
              </a:rPr>
              <a:t>відеоробіт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2000" b="1" dirty="0">
                <a:solidFill>
                  <a:schemeClr val="bg1"/>
                </a:solidFill>
              </a:rPr>
              <a:t>«Безпечна країна»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9ADF73-C25C-4EE5-AA57-2E2DE8FF2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496" y="685799"/>
            <a:ext cx="6480121" cy="4569782"/>
          </a:xfrm>
        </p:spPr>
      </p:pic>
    </p:spTree>
    <p:extLst>
      <p:ext uri="{BB962C8B-B14F-4D97-AF65-F5344CB8AC3E}">
        <p14:creationId xmlns:p14="http://schemas.microsoft.com/office/powerpoint/2010/main" val="41982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2100B-AC5E-4823-8883-C3015318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dirty="0"/>
              <a:t>Головне в превентивному вихованні – </a:t>
            </a:r>
            <a:r>
              <a:rPr lang="uk-UA" sz="1600" b="1" dirty="0"/>
              <a:t>занятість дітей </a:t>
            </a:r>
            <a:r>
              <a:rPr lang="uk-UA" sz="1600" dirty="0"/>
              <a:t>пізнавальною та творчою діяльністю</a:t>
            </a:r>
            <a:endParaRPr lang="ru-RU" sz="16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D1B0650-CED0-469A-A994-AF2707C5B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212" y="1269999"/>
            <a:ext cx="4491035" cy="3364757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A661DE3-3D47-44E1-BA91-4B53E96AF5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17518" y="692459"/>
            <a:ext cx="2751786" cy="367288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043796-82AB-4242-9354-02F8CC05D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71" y="692459"/>
            <a:ext cx="3028616" cy="40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222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</TotalTime>
  <Words>96</Words>
  <Application>Microsoft Office PowerPoint</Application>
  <PresentationFormat>Широкоэкранный</PresentationFormat>
  <Paragraphs>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</vt:lpstr>
      <vt:lpstr>Century Gothic</vt:lpstr>
      <vt:lpstr>Times New Roman</vt:lpstr>
      <vt:lpstr>Wingdings 3</vt:lpstr>
      <vt:lpstr>Сектор</vt:lpstr>
      <vt:lpstr>Превентивне виховання-</vt:lpstr>
      <vt:lpstr>Година спілкування «Особиста цінність та безпека»</vt:lpstr>
      <vt:lpstr>Презентация PowerPoint</vt:lpstr>
      <vt:lpstr>Презентация PowerPoint</vt:lpstr>
      <vt:lpstr>Безпечний інтернет</vt:lpstr>
      <vt:lpstr>ВСЕукраїнський конкурс фото та відеоробіт  «Безпечна країна»</vt:lpstr>
      <vt:lpstr>Головне в превентивному вихованні – занятість дітей пізнавальною та творчою діяльністю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Маргарита</cp:lastModifiedBy>
  <cp:revision>6</cp:revision>
  <dcterms:created xsi:type="dcterms:W3CDTF">2021-10-27T15:20:12Z</dcterms:created>
  <dcterms:modified xsi:type="dcterms:W3CDTF">2021-10-27T21:21:14Z</dcterms:modified>
</cp:coreProperties>
</file>